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26"/>
  </p:notesMasterIdLst>
  <p:handoutMasterIdLst>
    <p:handoutMasterId r:id="rId27"/>
  </p:handoutMasterIdLst>
  <p:sldIdLst>
    <p:sldId id="256" r:id="rId18"/>
    <p:sldId id="257" r:id="rId19"/>
    <p:sldId id="258" r:id="rId20"/>
    <p:sldId id="259" r:id="rId21"/>
    <p:sldId id="263" r:id="rId22"/>
    <p:sldId id="260" r:id="rId23"/>
    <p:sldId id="261" r:id="rId24"/>
    <p:sldId id="262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55" autoAdjust="0"/>
    <p:restoredTop sz="94654" autoAdjust="0"/>
  </p:normalViewPr>
  <p:slideViewPr>
    <p:cSldViewPr>
      <p:cViewPr varScale="1">
        <p:scale>
          <a:sx n="76" d="100"/>
          <a:sy n="76" d="100"/>
        </p:scale>
        <p:origin x="1446" y="5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abstract-background-design-1176856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abstract-background-design-1176856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abstract-background-design-1176856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abstract-background-design-1176856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abstract-background-design-1176856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abstract-background-design-1176856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abstract-background-design-1176856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abstract-background-design-1176856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4B449-2080-42BC-91EF-0CC623072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476F2-49C7-4F8E-A453-FB63B8BAF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Can't stop loving you</a:t>
            </a:r>
          </a:p>
        </p:txBody>
      </p:sp>
    </p:spTree>
    <p:extLst>
      <p:ext uri="{BB962C8B-B14F-4D97-AF65-F5344CB8AC3E}">
        <p14:creationId xmlns:p14="http://schemas.microsoft.com/office/powerpoint/2010/main" val="1259059778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4B449-2080-42BC-91EF-0CC623072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476F2-49C7-4F8E-A453-FB63B8BAF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You save me, how can I be still?</a:t>
            </a:r>
            <a:endParaRPr lang="ko-KR" altLang="en-US" dirty="0"/>
          </a:p>
          <a:p>
            <a:r>
              <a:rPr lang="en-US" dirty="0"/>
              <a:t>I will sing for joy to the Lord.</a:t>
            </a:r>
          </a:p>
          <a:p>
            <a:r>
              <a:rPr lang="ko-KR" altLang="en-US" dirty="0"/>
              <a:t>주 날 구원했으니 어찌 잠잠하리</a:t>
            </a:r>
            <a:endParaRPr lang="en-US" dirty="0"/>
          </a:p>
          <a:p>
            <a:r>
              <a:rPr lang="ko-KR" altLang="en-US" dirty="0"/>
              <a:t>기쁨의 찬송드리리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Can't stop loving you</a:t>
            </a:r>
          </a:p>
        </p:txBody>
      </p:sp>
    </p:spTree>
    <p:extLst>
      <p:ext uri="{BB962C8B-B14F-4D97-AF65-F5344CB8AC3E}">
        <p14:creationId xmlns:p14="http://schemas.microsoft.com/office/powerpoint/2010/main" val="315453828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4B449-2080-42BC-91EF-0CC623072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476F2-49C7-4F8E-A453-FB63B8BAF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You forgive my sin, how can I be still? </a:t>
            </a:r>
          </a:p>
          <a:p>
            <a:r>
              <a:rPr lang="en-US" dirty="0"/>
              <a:t>I will worship for joy to the Lord.</a:t>
            </a:r>
          </a:p>
          <a:p>
            <a:r>
              <a:rPr lang="ko-KR" altLang="en-US" dirty="0"/>
              <a:t>주 내 죄 사했으니 어찌 잠잠하리</a:t>
            </a:r>
            <a:endParaRPr lang="en-US" dirty="0"/>
          </a:p>
          <a:p>
            <a:r>
              <a:rPr lang="ko-KR" altLang="en-US" dirty="0"/>
              <a:t>기쁨의 경배드리리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Can't stop loving you</a:t>
            </a:r>
          </a:p>
        </p:txBody>
      </p:sp>
    </p:spTree>
    <p:extLst>
      <p:ext uri="{BB962C8B-B14F-4D97-AF65-F5344CB8AC3E}">
        <p14:creationId xmlns:p14="http://schemas.microsoft.com/office/powerpoint/2010/main" val="171442975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4B449-2080-42BC-91EF-0CC623072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476F2-49C7-4F8E-A453-FB63B8BAF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My love for you, My heart for you </a:t>
            </a:r>
          </a:p>
          <a:p>
            <a:r>
              <a:rPr lang="ko-KR" altLang="en-US" dirty="0"/>
              <a:t>주를 향한 나의 사랑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Can't stop loving you</a:t>
            </a:r>
          </a:p>
        </p:txBody>
      </p:sp>
    </p:spTree>
    <p:extLst>
      <p:ext uri="{BB962C8B-B14F-4D97-AF65-F5344CB8AC3E}">
        <p14:creationId xmlns:p14="http://schemas.microsoft.com/office/powerpoint/2010/main" val="330066582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4B449-2080-42BC-91EF-0CC623072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476F2-49C7-4F8E-A453-FB63B8BAF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Can't stop loving you. </a:t>
            </a:r>
          </a:p>
          <a:p>
            <a:r>
              <a:rPr lang="en-US" dirty="0"/>
              <a:t>Can't stop loving you.</a:t>
            </a:r>
          </a:p>
          <a:p>
            <a:r>
              <a:rPr lang="ko-KR" altLang="en-US" dirty="0"/>
              <a:t>멈출 수 없네</a:t>
            </a:r>
            <a:endParaRPr lang="en-US" dirty="0"/>
          </a:p>
          <a:p>
            <a:r>
              <a:rPr lang="ko-KR" altLang="en-US" dirty="0"/>
              <a:t>멈출 수 없네</a:t>
            </a:r>
            <a:r>
              <a:rPr lang="en-US" altLang="ko-KR" dirty="0"/>
              <a:t>.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Can't stop loving you</a:t>
            </a:r>
          </a:p>
        </p:txBody>
      </p:sp>
    </p:spTree>
    <p:extLst>
      <p:ext uri="{BB962C8B-B14F-4D97-AF65-F5344CB8AC3E}">
        <p14:creationId xmlns:p14="http://schemas.microsoft.com/office/powerpoint/2010/main" val="2961798798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4B449-2080-42BC-91EF-0CC623072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476F2-49C7-4F8E-A453-FB63B8BAF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will dance for joy.</a:t>
            </a:r>
          </a:p>
          <a:p>
            <a:r>
              <a:rPr lang="en-US" dirty="0"/>
              <a:t>For He turns my sorrow into praises. </a:t>
            </a:r>
          </a:p>
          <a:p>
            <a:r>
              <a:rPr lang="ko-KR" altLang="en-US" dirty="0"/>
              <a:t>나 기쁨의 춤추리</a:t>
            </a:r>
            <a:endParaRPr lang="en-US" altLang="ko-KR" dirty="0"/>
          </a:p>
          <a:p>
            <a:r>
              <a:rPr lang="ko-KR" altLang="en-US" dirty="0"/>
              <a:t>내 모든 슬픔 바꾸셨네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Can't stop loving you</a:t>
            </a:r>
          </a:p>
        </p:txBody>
      </p:sp>
    </p:spTree>
    <p:extLst>
      <p:ext uri="{BB962C8B-B14F-4D97-AF65-F5344CB8AC3E}">
        <p14:creationId xmlns:p14="http://schemas.microsoft.com/office/powerpoint/2010/main" val="147033955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4B449-2080-42BC-91EF-0CC623072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476F2-49C7-4F8E-A453-FB63B8BAF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will dance for joy.</a:t>
            </a:r>
          </a:p>
          <a:p>
            <a:r>
              <a:rPr lang="en-US" dirty="0"/>
              <a:t>All my lives are in your hand.</a:t>
            </a:r>
          </a:p>
          <a:p>
            <a:r>
              <a:rPr lang="ko-KR" altLang="en-US" dirty="0"/>
              <a:t>나 기쁨의 춤추리</a:t>
            </a:r>
            <a:endParaRPr lang="en-US" altLang="ko-KR" dirty="0"/>
          </a:p>
          <a:p>
            <a:r>
              <a:rPr lang="ko-KR" altLang="en-US" dirty="0"/>
              <a:t>내 모든 삶 주안에 있네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Can't stop loving you</a:t>
            </a:r>
          </a:p>
        </p:txBody>
      </p:sp>
    </p:spTree>
    <p:extLst>
      <p:ext uri="{BB962C8B-B14F-4D97-AF65-F5344CB8AC3E}">
        <p14:creationId xmlns:p14="http://schemas.microsoft.com/office/powerpoint/2010/main" val="4050677888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4B449-2080-42BC-91EF-0CC623072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476F2-49C7-4F8E-A453-FB63B8BAF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Can't stop loving you</a:t>
            </a:r>
          </a:p>
        </p:txBody>
      </p:sp>
    </p:spTree>
    <p:extLst>
      <p:ext uri="{BB962C8B-B14F-4D97-AF65-F5344CB8AC3E}">
        <p14:creationId xmlns:p14="http://schemas.microsoft.com/office/powerpoint/2010/main" val="353808536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1215</TotalTime>
  <Words>161</Words>
  <Application>Microsoft Office PowerPoint</Application>
  <PresentationFormat>On-screen Show (4:3)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8</vt:i4>
      </vt:variant>
    </vt:vector>
  </HeadingPairs>
  <TitlesOfParts>
    <vt:vector size="30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145</cp:revision>
  <dcterms:created xsi:type="dcterms:W3CDTF">2011-12-04T14:58:54Z</dcterms:created>
  <dcterms:modified xsi:type="dcterms:W3CDTF">2019-11-17T16:27:44Z</dcterms:modified>
</cp:coreProperties>
</file>